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  <p:sldMasterId id="2147483670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Encode Sans Semi Condensed" panose="020B0604020202020204" charset="0"/>
      <p:regular r:id="rId15"/>
      <p:bold r:id="rId16"/>
    </p:embeddedFont>
    <p:embeddedFont>
      <p:font typeface="Encode Sans Semi Condensed Light" panose="020B0604020202020204" charset="0"/>
      <p:regular r:id="rId17"/>
      <p:bold r:id="rId18"/>
    </p:embeddedFont>
    <p:embeddedFont>
      <p:font typeface="Encode Sans Semi Condensed SemiBold" panose="00000706000000000000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A8FB03-7A9C-4D22-B4B7-B8FDAC245A0C}">
  <a:tblStyle styleId="{98A8FB03-7A9C-4D22-B4B7-B8FDAC245A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115" y="2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0fc17856c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0fc17856c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1178fd540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1178fd540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0fc17856c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0fc17856c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80fc17856c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80fc17856c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0fc17856c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80fc17856c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0fc17856c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0fc17856c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0fc17856c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80fc17856c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1178fd54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1178fd54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81178fd54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81178fd54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0fc17856c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80fc17856c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1178fd54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1178fd54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rgbClr val="4F5876"/>
            </a:gs>
            <a:gs pos="100000">
              <a:srgbClr val="1D1F2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 rot="10800000">
            <a:off x="6904227" y="249339"/>
            <a:ext cx="2034302" cy="2271600"/>
            <a:chOff x="208025" y="2621275"/>
            <a:chExt cx="2034302" cy="2271600"/>
          </a:xfrm>
        </p:grpSpPr>
        <p:sp>
          <p:nvSpPr>
            <p:cNvPr id="56" name="Google Shape;56;p14"/>
            <p:cNvSpPr/>
            <p:nvPr/>
          </p:nvSpPr>
          <p:spPr>
            <a:xfrm rot="-5400000" flipH="1">
              <a:off x="89375" y="2739925"/>
              <a:ext cx="2271600" cy="2034300"/>
            </a:xfrm>
            <a:prstGeom prst="parallelogram">
              <a:avLst>
                <a:gd name="adj" fmla="val 2277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 rot="10800000">
              <a:off x="617527" y="4047646"/>
              <a:ext cx="1624800" cy="380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14"/>
          <p:cNvGrpSpPr/>
          <p:nvPr/>
        </p:nvGrpSpPr>
        <p:grpSpPr>
          <a:xfrm>
            <a:off x="208025" y="2621275"/>
            <a:ext cx="2034302" cy="2271600"/>
            <a:chOff x="208025" y="2621275"/>
            <a:chExt cx="2034302" cy="2271600"/>
          </a:xfrm>
        </p:grpSpPr>
        <p:sp>
          <p:nvSpPr>
            <p:cNvPr id="59" name="Google Shape;59;p14"/>
            <p:cNvSpPr/>
            <p:nvPr/>
          </p:nvSpPr>
          <p:spPr>
            <a:xfrm rot="-5400000" flipH="1">
              <a:off x="89375" y="2739925"/>
              <a:ext cx="2271600" cy="2034300"/>
            </a:xfrm>
            <a:prstGeom prst="parallelogram">
              <a:avLst>
                <a:gd name="adj" fmla="val 22770"/>
              </a:avLst>
            </a:prstGeom>
            <a:gradFill>
              <a:gsLst>
                <a:gs pos="0">
                  <a:schemeClr val="accent1"/>
                </a:gs>
                <a:gs pos="2900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 rot="10800000">
              <a:off x="617527" y="4047646"/>
              <a:ext cx="1624800" cy="380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61;p14"/>
          <p:cNvSpPr/>
          <p:nvPr/>
        </p:nvSpPr>
        <p:spPr>
          <a:xfrm rot="10800000" flipH="1">
            <a:off x="624300" y="1092075"/>
            <a:ext cx="7895400" cy="29592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1101000" y="1738825"/>
            <a:ext cx="6942000" cy="1665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4F5876"/>
            </a:gs>
            <a:gs pos="100000">
              <a:srgbClr val="1D1F25"/>
            </a:gs>
          </a:gsLst>
          <a:lin ang="16198662" scaled="0"/>
        </a:gra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15"/>
          <p:cNvGrpSpPr/>
          <p:nvPr/>
        </p:nvGrpSpPr>
        <p:grpSpPr>
          <a:xfrm rot="-5400000">
            <a:off x="1362062" y="3581043"/>
            <a:ext cx="866125" cy="1369504"/>
            <a:chOff x="-262307" y="2765255"/>
            <a:chExt cx="2504700" cy="1770300"/>
          </a:xfrm>
        </p:grpSpPr>
        <p:sp>
          <p:nvSpPr>
            <p:cNvPr id="65" name="Google Shape;65;p15"/>
            <p:cNvSpPr/>
            <p:nvPr/>
          </p:nvSpPr>
          <p:spPr>
            <a:xfrm rot="-5400000" flipH="1">
              <a:off x="104893" y="2398055"/>
              <a:ext cx="1770300" cy="2504700"/>
            </a:xfrm>
            <a:prstGeom prst="parallelogram">
              <a:avLst>
                <a:gd name="adj" fmla="val 9167"/>
              </a:avLst>
            </a:prstGeom>
            <a:gradFill>
              <a:gsLst>
                <a:gs pos="0">
                  <a:schemeClr val="accent1"/>
                </a:gs>
                <a:gs pos="2900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 rot="10800000">
              <a:off x="617527" y="4047646"/>
              <a:ext cx="1624800" cy="380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67;p15"/>
          <p:cNvSpPr/>
          <p:nvPr/>
        </p:nvSpPr>
        <p:spPr>
          <a:xfrm rot="10800000" flipH="1">
            <a:off x="630975" y="0"/>
            <a:ext cx="1472100" cy="438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2444650" y="1581025"/>
            <a:ext cx="5733300" cy="67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2444650" y="2276025"/>
            <a:ext cx="57333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16"/>
          <p:cNvGrpSpPr/>
          <p:nvPr/>
        </p:nvGrpSpPr>
        <p:grpSpPr>
          <a:xfrm rot="10800000">
            <a:off x="6904227" y="249339"/>
            <a:ext cx="2034302" cy="2271600"/>
            <a:chOff x="208025" y="2621275"/>
            <a:chExt cx="2034302" cy="2271600"/>
          </a:xfrm>
        </p:grpSpPr>
        <p:sp>
          <p:nvSpPr>
            <p:cNvPr id="72" name="Google Shape;72;p16"/>
            <p:cNvSpPr/>
            <p:nvPr/>
          </p:nvSpPr>
          <p:spPr>
            <a:xfrm rot="-5400000" flipH="1">
              <a:off x="89375" y="2739925"/>
              <a:ext cx="2271600" cy="2034300"/>
            </a:xfrm>
            <a:prstGeom prst="parallelogram">
              <a:avLst>
                <a:gd name="adj" fmla="val 2277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6"/>
            <p:cNvSpPr/>
            <p:nvPr/>
          </p:nvSpPr>
          <p:spPr>
            <a:xfrm rot="10800000">
              <a:off x="617527" y="4047646"/>
              <a:ext cx="1624800" cy="380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16"/>
          <p:cNvGrpSpPr/>
          <p:nvPr/>
        </p:nvGrpSpPr>
        <p:grpSpPr>
          <a:xfrm>
            <a:off x="208025" y="2621275"/>
            <a:ext cx="2034302" cy="2271600"/>
            <a:chOff x="208025" y="2621275"/>
            <a:chExt cx="2034302" cy="2271600"/>
          </a:xfrm>
        </p:grpSpPr>
        <p:sp>
          <p:nvSpPr>
            <p:cNvPr id="75" name="Google Shape;75;p16"/>
            <p:cNvSpPr/>
            <p:nvPr/>
          </p:nvSpPr>
          <p:spPr>
            <a:xfrm rot="-5400000" flipH="1">
              <a:off x="89375" y="2739925"/>
              <a:ext cx="2271600" cy="2034300"/>
            </a:xfrm>
            <a:prstGeom prst="parallelogram">
              <a:avLst>
                <a:gd name="adj" fmla="val 22770"/>
              </a:avLst>
            </a:prstGeom>
            <a:gradFill>
              <a:gsLst>
                <a:gs pos="0">
                  <a:schemeClr val="accent1"/>
                </a:gs>
                <a:gs pos="2900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6"/>
            <p:cNvSpPr/>
            <p:nvPr/>
          </p:nvSpPr>
          <p:spPr>
            <a:xfrm rot="10800000">
              <a:off x="617527" y="4047646"/>
              <a:ext cx="1624800" cy="380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6"/>
          <p:cNvSpPr/>
          <p:nvPr/>
        </p:nvSpPr>
        <p:spPr>
          <a:xfrm rot="10800000" flipH="1">
            <a:off x="624300" y="1092075"/>
            <a:ext cx="7895400" cy="29592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4209475" y="728032"/>
            <a:ext cx="725100" cy="725100"/>
          </a:xfrm>
          <a:prstGeom prst="rect">
            <a:avLst/>
          </a:prstGeom>
          <a:gradFill>
            <a:gsLst>
              <a:gs pos="0">
                <a:srgbClr val="4F5876"/>
              </a:gs>
              <a:gs pos="100000">
                <a:srgbClr val="1D1F25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1262175" y="1553800"/>
            <a:ext cx="6619800" cy="203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1910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⊳"/>
              <a:defRPr sz="3000"/>
            </a:lvl1pPr>
            <a:lvl2pPr marL="914400" lvl="1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▸"/>
              <a:defRPr sz="3000"/>
            </a:lvl2pPr>
            <a:lvl3pPr marL="1371600" lvl="2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▸"/>
              <a:defRPr sz="3000"/>
            </a:lvl3pPr>
            <a:lvl4pPr marL="1828800" lvl="3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▸"/>
              <a:defRPr sz="3000"/>
            </a:lvl4pPr>
            <a:lvl5pPr marL="2286000" lvl="4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▸"/>
              <a:defRPr sz="3000"/>
            </a:lvl5pPr>
            <a:lvl6pPr marL="2743200" lvl="5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▸"/>
              <a:defRPr sz="3000"/>
            </a:lvl6pPr>
            <a:lvl7pPr marL="3200400" lvl="6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▸"/>
              <a:defRPr sz="3000"/>
            </a:lvl7pPr>
            <a:lvl8pPr marL="3657600" lvl="7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▸"/>
              <a:defRPr sz="3000"/>
            </a:lvl8pPr>
            <a:lvl9pPr marL="4114800" lvl="8" indent="-419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▸"/>
              <a:defRPr sz="3000"/>
            </a:lvl9pPr>
          </a:lstStyle>
          <a:p>
            <a:endParaRPr/>
          </a:p>
        </p:txBody>
      </p:sp>
      <p:sp>
        <p:nvSpPr>
          <p:cNvPr id="80" name="Google Shape;80;p16"/>
          <p:cNvSpPr txBox="1"/>
          <p:nvPr/>
        </p:nvSpPr>
        <p:spPr>
          <a:xfrm>
            <a:off x="4209450" y="855225"/>
            <a:ext cx="7251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“</a:t>
            </a:r>
            <a:endParaRPr sz="6000" b="1">
              <a:solidFill>
                <a:schemeClr val="l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81" name="Google Shape;81;p16"/>
          <p:cNvSpPr txBox="1">
            <a:spLocks noGrp="1"/>
          </p:cNvSpPr>
          <p:nvPr>
            <p:ph type="sldNum" idx="12"/>
          </p:nvPr>
        </p:nvSpPr>
        <p:spPr>
          <a:xfrm>
            <a:off x="4329300" y="4612325"/>
            <a:ext cx="485400" cy="53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buNone/>
              <a:defRPr>
                <a:solidFill>
                  <a:schemeClr val="accent2"/>
                </a:solidFill>
              </a:defRPr>
            </a:lvl2pPr>
            <a:lvl3pPr lvl="2" algn="ctr" rtl="0">
              <a:buNone/>
              <a:defRPr>
                <a:solidFill>
                  <a:schemeClr val="accent2"/>
                </a:solidFill>
              </a:defRPr>
            </a:lvl3pPr>
            <a:lvl4pPr lvl="3" algn="ctr" rtl="0">
              <a:buNone/>
              <a:defRPr>
                <a:solidFill>
                  <a:schemeClr val="accent2"/>
                </a:solidFill>
              </a:defRPr>
            </a:lvl4pPr>
            <a:lvl5pPr lvl="4" algn="ctr" rtl="0">
              <a:buNone/>
              <a:defRPr>
                <a:solidFill>
                  <a:schemeClr val="accent2"/>
                </a:solidFill>
              </a:defRPr>
            </a:lvl5pPr>
            <a:lvl6pPr lvl="5" algn="ctr" rtl="0">
              <a:buNone/>
              <a:defRPr>
                <a:solidFill>
                  <a:schemeClr val="accent2"/>
                </a:solidFill>
              </a:defRPr>
            </a:lvl6pPr>
            <a:lvl7pPr lvl="6" algn="ctr" rtl="0">
              <a:buNone/>
              <a:defRPr>
                <a:solidFill>
                  <a:schemeClr val="accent2"/>
                </a:solidFill>
              </a:defRPr>
            </a:lvl7pPr>
            <a:lvl8pPr lvl="7" algn="ctr" rtl="0">
              <a:buNone/>
              <a:defRPr>
                <a:solidFill>
                  <a:schemeClr val="accent2"/>
                </a:solidFill>
              </a:defRPr>
            </a:lvl8pPr>
            <a:lvl9pPr lvl="8" algn="ctr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7"/>
          <p:cNvGrpSpPr/>
          <p:nvPr/>
        </p:nvGrpSpPr>
        <p:grpSpPr>
          <a:xfrm>
            <a:off x="0" y="277661"/>
            <a:ext cx="7817376" cy="1293452"/>
            <a:chOff x="0" y="277661"/>
            <a:chExt cx="7817376" cy="1293452"/>
          </a:xfrm>
        </p:grpSpPr>
        <p:sp>
          <p:nvSpPr>
            <p:cNvPr id="84" name="Google Shape;84;p17"/>
            <p:cNvSpPr/>
            <p:nvPr/>
          </p:nvSpPr>
          <p:spPr>
            <a:xfrm rot="-5400000" flipH="1">
              <a:off x="112050" y="481364"/>
              <a:ext cx="977700" cy="1201800"/>
            </a:xfrm>
            <a:prstGeom prst="parallelogram">
              <a:avLst>
                <a:gd name="adj" fmla="val 10943"/>
              </a:avLst>
            </a:prstGeom>
            <a:gradFill>
              <a:gsLst>
                <a:gs pos="0">
                  <a:schemeClr val="accent1"/>
                </a:gs>
                <a:gs pos="29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7"/>
            <p:cNvSpPr/>
            <p:nvPr/>
          </p:nvSpPr>
          <p:spPr>
            <a:xfrm rot="10800000">
              <a:off x="278209" y="1169850"/>
              <a:ext cx="927900" cy="2979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" name="Google Shape;86;p17"/>
            <p:cNvGrpSpPr/>
            <p:nvPr/>
          </p:nvGrpSpPr>
          <p:grpSpPr>
            <a:xfrm>
              <a:off x="284659" y="277661"/>
              <a:ext cx="7532717" cy="895903"/>
              <a:chOff x="0" y="266575"/>
              <a:chExt cx="6046490" cy="1687200"/>
            </a:xfrm>
          </p:grpSpPr>
          <p:sp>
            <p:nvSpPr>
              <p:cNvPr id="87" name="Google Shape;87;p17"/>
              <p:cNvSpPr/>
              <p:nvPr/>
            </p:nvSpPr>
            <p:spPr>
              <a:xfrm rot="10800000" flipH="1">
                <a:off x="0" y="266575"/>
                <a:ext cx="5867700" cy="16872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7"/>
              <p:cNvSpPr/>
              <p:nvPr/>
            </p:nvSpPr>
            <p:spPr>
              <a:xfrm rot="10800000">
                <a:off x="5864390" y="266658"/>
                <a:ext cx="182100" cy="1684500"/>
              </a:xfrm>
              <a:prstGeom prst="triangle">
                <a:avLst>
                  <a:gd name="adj" fmla="val 100000"/>
                </a:avLst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" name="Google Shape;89;p17"/>
          <p:cNvGrpSpPr/>
          <p:nvPr/>
        </p:nvGrpSpPr>
        <p:grpSpPr>
          <a:xfrm rot="10800000" flipH="1">
            <a:off x="8543953" y="4243733"/>
            <a:ext cx="600055" cy="374899"/>
            <a:chOff x="5211448" y="3165393"/>
            <a:chExt cx="1477967" cy="784800"/>
          </a:xfrm>
        </p:grpSpPr>
        <p:sp>
          <p:nvSpPr>
            <p:cNvPr id="90" name="Google Shape;90;p17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7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17"/>
          <p:cNvGrpSpPr/>
          <p:nvPr/>
        </p:nvGrpSpPr>
        <p:grpSpPr>
          <a:xfrm flipH="1">
            <a:off x="8385351" y="4612318"/>
            <a:ext cx="758573" cy="531131"/>
            <a:chOff x="0" y="266575"/>
            <a:chExt cx="7503194" cy="1687200"/>
          </a:xfrm>
        </p:grpSpPr>
        <p:sp>
          <p:nvSpPr>
            <p:cNvPr id="93" name="Google Shape;93;p17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1206100" y="1706200"/>
            <a:ext cx="70269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⊳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 rot="-5400000" flipH="1">
            <a:off x="112050" y="481364"/>
            <a:ext cx="977700" cy="1201800"/>
          </a:xfrm>
          <a:prstGeom prst="parallelogram">
            <a:avLst>
              <a:gd name="adj" fmla="val 10943"/>
            </a:avLst>
          </a:prstGeom>
          <a:gradFill>
            <a:gsLst>
              <a:gs pos="0">
                <a:schemeClr val="accent1"/>
              </a:gs>
              <a:gs pos="29000">
                <a:schemeClr val="accent2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/>
          <p:nvPr/>
        </p:nvSpPr>
        <p:spPr>
          <a:xfrm rot="10800000">
            <a:off x="278209" y="1169850"/>
            <a:ext cx="927900" cy="297900"/>
          </a:xfrm>
          <a:prstGeom prst="rtTriangl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accent2"/>
              </a:gs>
            </a:gsLst>
            <a:lin ang="59999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18"/>
          <p:cNvGrpSpPr/>
          <p:nvPr/>
        </p:nvGrpSpPr>
        <p:grpSpPr>
          <a:xfrm>
            <a:off x="284659" y="277661"/>
            <a:ext cx="7532717" cy="895903"/>
            <a:chOff x="0" y="266575"/>
            <a:chExt cx="6046490" cy="1687200"/>
          </a:xfrm>
        </p:grpSpPr>
        <p:sp>
          <p:nvSpPr>
            <p:cNvPr id="102" name="Google Shape;102;p18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8"/>
            <p:cNvSpPr/>
            <p:nvPr/>
          </p:nvSpPr>
          <p:spPr>
            <a:xfrm rot="10800000">
              <a:off x="5864390" y="266658"/>
              <a:ext cx="1821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18"/>
          <p:cNvGrpSpPr/>
          <p:nvPr/>
        </p:nvGrpSpPr>
        <p:grpSpPr>
          <a:xfrm rot="10800000" flipH="1">
            <a:off x="8543953" y="4243733"/>
            <a:ext cx="600055" cy="374899"/>
            <a:chOff x="5211448" y="3165393"/>
            <a:chExt cx="1477967" cy="784800"/>
          </a:xfrm>
        </p:grpSpPr>
        <p:sp>
          <p:nvSpPr>
            <p:cNvPr id="105" name="Google Shape;105;p18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8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18"/>
          <p:cNvGrpSpPr/>
          <p:nvPr/>
        </p:nvGrpSpPr>
        <p:grpSpPr>
          <a:xfrm flipH="1">
            <a:off x="8385351" y="4612318"/>
            <a:ext cx="758573" cy="531131"/>
            <a:chOff x="0" y="266575"/>
            <a:chExt cx="7503194" cy="1687200"/>
          </a:xfrm>
        </p:grpSpPr>
        <p:sp>
          <p:nvSpPr>
            <p:cNvPr id="108" name="Google Shape;108;p18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8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body" idx="1"/>
          </p:nvPr>
        </p:nvSpPr>
        <p:spPr>
          <a:xfrm>
            <a:off x="1206100" y="1706200"/>
            <a:ext cx="33369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⊳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body" idx="2"/>
          </p:nvPr>
        </p:nvSpPr>
        <p:spPr>
          <a:xfrm>
            <a:off x="4896145" y="1706200"/>
            <a:ext cx="33369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⊳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9pPr>
          </a:lstStyle>
          <a:p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/>
          <p:nvPr/>
        </p:nvSpPr>
        <p:spPr>
          <a:xfrm rot="-5400000" flipH="1">
            <a:off x="112050" y="481364"/>
            <a:ext cx="977700" cy="1201800"/>
          </a:xfrm>
          <a:prstGeom prst="parallelogram">
            <a:avLst>
              <a:gd name="adj" fmla="val 10943"/>
            </a:avLst>
          </a:prstGeom>
          <a:gradFill>
            <a:gsLst>
              <a:gs pos="0">
                <a:schemeClr val="accent1"/>
              </a:gs>
              <a:gs pos="29000">
                <a:schemeClr val="accent2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9"/>
          <p:cNvSpPr/>
          <p:nvPr/>
        </p:nvSpPr>
        <p:spPr>
          <a:xfrm rot="10800000">
            <a:off x="278209" y="1169850"/>
            <a:ext cx="927900" cy="297900"/>
          </a:xfrm>
          <a:prstGeom prst="rtTriangl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accent2"/>
              </a:gs>
            </a:gsLst>
            <a:lin ang="59999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9"/>
          <p:cNvGrpSpPr/>
          <p:nvPr/>
        </p:nvGrpSpPr>
        <p:grpSpPr>
          <a:xfrm>
            <a:off x="284659" y="277661"/>
            <a:ext cx="7532717" cy="895903"/>
            <a:chOff x="0" y="266575"/>
            <a:chExt cx="6046490" cy="1687200"/>
          </a:xfrm>
        </p:grpSpPr>
        <p:sp>
          <p:nvSpPr>
            <p:cNvPr id="118" name="Google Shape;118;p19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9"/>
            <p:cNvSpPr/>
            <p:nvPr/>
          </p:nvSpPr>
          <p:spPr>
            <a:xfrm rot="10800000">
              <a:off x="5864390" y="266658"/>
              <a:ext cx="1821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9"/>
          <p:cNvGrpSpPr/>
          <p:nvPr/>
        </p:nvGrpSpPr>
        <p:grpSpPr>
          <a:xfrm rot="10800000" flipH="1">
            <a:off x="8543953" y="4243733"/>
            <a:ext cx="600055" cy="374899"/>
            <a:chOff x="5211448" y="3165393"/>
            <a:chExt cx="1477967" cy="784800"/>
          </a:xfrm>
        </p:grpSpPr>
        <p:sp>
          <p:nvSpPr>
            <p:cNvPr id="121" name="Google Shape;121;p19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9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19"/>
          <p:cNvGrpSpPr/>
          <p:nvPr/>
        </p:nvGrpSpPr>
        <p:grpSpPr>
          <a:xfrm flipH="1">
            <a:off x="8385351" y="4612318"/>
            <a:ext cx="758573" cy="531131"/>
            <a:chOff x="0" y="266575"/>
            <a:chExt cx="7503194" cy="1687200"/>
          </a:xfrm>
        </p:grpSpPr>
        <p:sp>
          <p:nvSpPr>
            <p:cNvPr id="124" name="Google Shape;124;p19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9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1201800" y="1706200"/>
            <a:ext cx="21474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⊳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2"/>
          </p:nvPr>
        </p:nvSpPr>
        <p:spPr>
          <a:xfrm>
            <a:off x="3643672" y="1706200"/>
            <a:ext cx="21474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⊳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3"/>
          </p:nvPr>
        </p:nvSpPr>
        <p:spPr>
          <a:xfrm>
            <a:off x="6085544" y="1706200"/>
            <a:ext cx="21474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⊳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/>
          <p:nvPr/>
        </p:nvSpPr>
        <p:spPr>
          <a:xfrm rot="-5400000" flipH="1">
            <a:off x="112050" y="481364"/>
            <a:ext cx="977700" cy="1201800"/>
          </a:xfrm>
          <a:prstGeom prst="parallelogram">
            <a:avLst>
              <a:gd name="adj" fmla="val 10943"/>
            </a:avLst>
          </a:prstGeom>
          <a:gradFill>
            <a:gsLst>
              <a:gs pos="0">
                <a:schemeClr val="accent1"/>
              </a:gs>
              <a:gs pos="29000">
                <a:schemeClr val="accent2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/>
          <p:nvPr/>
        </p:nvSpPr>
        <p:spPr>
          <a:xfrm rot="10800000">
            <a:off x="278209" y="1169850"/>
            <a:ext cx="927900" cy="297900"/>
          </a:xfrm>
          <a:prstGeom prst="rtTriangl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accent2"/>
              </a:gs>
            </a:gsLst>
            <a:lin ang="59999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34;p20"/>
          <p:cNvGrpSpPr/>
          <p:nvPr/>
        </p:nvGrpSpPr>
        <p:grpSpPr>
          <a:xfrm>
            <a:off x="284659" y="277661"/>
            <a:ext cx="7532717" cy="895903"/>
            <a:chOff x="0" y="266575"/>
            <a:chExt cx="6046490" cy="1687200"/>
          </a:xfrm>
        </p:grpSpPr>
        <p:sp>
          <p:nvSpPr>
            <p:cNvPr id="135" name="Google Shape;135;p20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 rot="10800000">
              <a:off x="5864390" y="266658"/>
              <a:ext cx="1821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20"/>
          <p:cNvGrpSpPr/>
          <p:nvPr/>
        </p:nvGrpSpPr>
        <p:grpSpPr>
          <a:xfrm rot="10800000" flipH="1">
            <a:off x="8543953" y="4243733"/>
            <a:ext cx="600055" cy="374899"/>
            <a:chOff x="5211448" y="3165393"/>
            <a:chExt cx="1477967" cy="784800"/>
          </a:xfrm>
        </p:grpSpPr>
        <p:sp>
          <p:nvSpPr>
            <p:cNvPr id="138" name="Google Shape;138;p20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0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20"/>
          <p:cNvGrpSpPr/>
          <p:nvPr/>
        </p:nvGrpSpPr>
        <p:grpSpPr>
          <a:xfrm flipH="1">
            <a:off x="8385351" y="4612318"/>
            <a:ext cx="758573" cy="531131"/>
            <a:chOff x="0" y="266575"/>
            <a:chExt cx="7503194" cy="1687200"/>
          </a:xfrm>
        </p:grpSpPr>
        <p:sp>
          <p:nvSpPr>
            <p:cNvPr id="141" name="Google Shape;141;p20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 rot="5400000">
            <a:off x="8234561" y="4139455"/>
            <a:ext cx="617100" cy="1201800"/>
          </a:xfrm>
          <a:prstGeom prst="parallelogram">
            <a:avLst>
              <a:gd name="adj" fmla="val 10943"/>
            </a:avLst>
          </a:prstGeom>
          <a:gradFill>
            <a:gsLst>
              <a:gs pos="0">
                <a:schemeClr val="accent1"/>
              </a:gs>
              <a:gs pos="29000">
                <a:schemeClr val="accent2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/>
          <p:nvPr/>
        </p:nvSpPr>
        <p:spPr>
          <a:xfrm rot="10800000" flipH="1">
            <a:off x="7937900" y="4795467"/>
            <a:ext cx="927900" cy="188100"/>
          </a:xfrm>
          <a:prstGeom prst="rtTriangl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accent2"/>
              </a:gs>
            </a:gsLst>
            <a:lin ang="59999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1"/>
          <p:cNvSpPr/>
          <p:nvPr/>
        </p:nvSpPr>
        <p:spPr>
          <a:xfrm rot="-5400000" flipH="1">
            <a:off x="292350" y="4139455"/>
            <a:ext cx="617100" cy="1201800"/>
          </a:xfrm>
          <a:prstGeom prst="parallelogram">
            <a:avLst>
              <a:gd name="adj" fmla="val 10943"/>
            </a:avLst>
          </a:prstGeom>
          <a:gradFill>
            <a:gsLst>
              <a:gs pos="0">
                <a:schemeClr val="accent1"/>
              </a:gs>
              <a:gs pos="29000">
                <a:schemeClr val="accent2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1"/>
          <p:cNvSpPr/>
          <p:nvPr/>
        </p:nvSpPr>
        <p:spPr>
          <a:xfrm rot="10800000">
            <a:off x="278211" y="4795467"/>
            <a:ext cx="927900" cy="188100"/>
          </a:xfrm>
          <a:prstGeom prst="rtTriangl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accent2"/>
              </a:gs>
            </a:gsLst>
            <a:lin ang="59999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/>
          <p:nvPr/>
        </p:nvSpPr>
        <p:spPr>
          <a:xfrm rot="10800000" flipH="1">
            <a:off x="281975" y="4232425"/>
            <a:ext cx="8580000" cy="565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282000" y="4232425"/>
            <a:ext cx="8580000" cy="56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sldNum" idx="12"/>
          </p:nvPr>
        </p:nvSpPr>
        <p:spPr>
          <a:xfrm>
            <a:off x="4327150" y="4797925"/>
            <a:ext cx="485400" cy="3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buNone/>
              <a:defRPr>
                <a:solidFill>
                  <a:schemeClr val="accent2"/>
                </a:solidFill>
              </a:defRPr>
            </a:lvl2pPr>
            <a:lvl3pPr lvl="2" algn="ctr" rtl="0">
              <a:buNone/>
              <a:defRPr>
                <a:solidFill>
                  <a:schemeClr val="accent2"/>
                </a:solidFill>
              </a:defRPr>
            </a:lvl3pPr>
            <a:lvl4pPr lvl="3" algn="ctr" rtl="0">
              <a:buNone/>
              <a:defRPr>
                <a:solidFill>
                  <a:schemeClr val="accent2"/>
                </a:solidFill>
              </a:defRPr>
            </a:lvl4pPr>
            <a:lvl5pPr lvl="4" algn="ctr" rtl="0">
              <a:buNone/>
              <a:defRPr>
                <a:solidFill>
                  <a:schemeClr val="accent2"/>
                </a:solidFill>
              </a:defRPr>
            </a:lvl5pPr>
            <a:lvl6pPr lvl="5" algn="ctr" rtl="0">
              <a:buNone/>
              <a:defRPr>
                <a:solidFill>
                  <a:schemeClr val="accent2"/>
                </a:solidFill>
              </a:defRPr>
            </a:lvl6pPr>
            <a:lvl7pPr lvl="6" algn="ctr" rtl="0">
              <a:buNone/>
              <a:defRPr>
                <a:solidFill>
                  <a:schemeClr val="accent2"/>
                </a:solidFill>
              </a:defRPr>
            </a:lvl7pPr>
            <a:lvl8pPr lvl="7" algn="ctr" rtl="0">
              <a:buNone/>
              <a:defRPr>
                <a:solidFill>
                  <a:schemeClr val="accent2"/>
                </a:solidFill>
              </a:defRPr>
            </a:lvl8pPr>
            <a:lvl9pPr lvl="8" algn="ctr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22"/>
          <p:cNvGrpSpPr/>
          <p:nvPr/>
        </p:nvGrpSpPr>
        <p:grpSpPr>
          <a:xfrm rot="10800000" flipH="1">
            <a:off x="8543953" y="4243733"/>
            <a:ext cx="600055" cy="374899"/>
            <a:chOff x="5211448" y="3165393"/>
            <a:chExt cx="1477967" cy="784800"/>
          </a:xfrm>
        </p:grpSpPr>
        <p:sp>
          <p:nvSpPr>
            <p:cNvPr id="155" name="Google Shape;155;p22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" name="Google Shape;157;p22"/>
          <p:cNvGrpSpPr/>
          <p:nvPr/>
        </p:nvGrpSpPr>
        <p:grpSpPr>
          <a:xfrm flipH="1">
            <a:off x="8385351" y="4612318"/>
            <a:ext cx="758573" cy="531131"/>
            <a:chOff x="0" y="266575"/>
            <a:chExt cx="7503194" cy="1687200"/>
          </a:xfrm>
        </p:grpSpPr>
        <p:sp>
          <p:nvSpPr>
            <p:cNvPr id="158" name="Google Shape;158;p22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60;p22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1" name="Google Shape;161;p22"/>
          <p:cNvGrpSpPr/>
          <p:nvPr/>
        </p:nvGrpSpPr>
        <p:grpSpPr>
          <a:xfrm flipH="1">
            <a:off x="1" y="524824"/>
            <a:ext cx="600055" cy="374899"/>
            <a:chOff x="5211448" y="3165393"/>
            <a:chExt cx="1477967" cy="784800"/>
          </a:xfrm>
        </p:grpSpPr>
        <p:sp>
          <p:nvSpPr>
            <p:cNvPr id="162" name="Google Shape;162;p22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22"/>
          <p:cNvGrpSpPr/>
          <p:nvPr/>
        </p:nvGrpSpPr>
        <p:grpSpPr>
          <a:xfrm rot="10800000" flipH="1">
            <a:off x="84" y="8"/>
            <a:ext cx="758573" cy="531131"/>
            <a:chOff x="0" y="266575"/>
            <a:chExt cx="7503194" cy="1687200"/>
          </a:xfrm>
        </p:grpSpPr>
        <p:sp>
          <p:nvSpPr>
            <p:cNvPr id="165" name="Google Shape;165;p22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9" name="Google Shape;169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chemeClr val="dk1">
                <a:alpha val="1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470125" y="1553800"/>
            <a:ext cx="6915300" cy="30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Encode Sans Semi Condensed Light"/>
              <a:buChar char="⊳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1pPr>
            <a:lvl2pPr lvl="1" algn="r" rtl="0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2pPr>
            <a:lvl3pPr lvl="2" algn="r" rtl="0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3pPr>
            <a:lvl4pPr lvl="3" algn="r" rtl="0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4pPr>
            <a:lvl5pPr lvl="4" algn="r" rtl="0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5pPr>
            <a:lvl6pPr lvl="5" algn="r" rtl="0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6pPr>
            <a:lvl7pPr lvl="6" algn="r" rtl="0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7pPr>
            <a:lvl8pPr lvl="7" algn="r" rtl="0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8pPr>
            <a:lvl9pPr lvl="8" algn="r" rtl="0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>
            <a:spLocks noGrp="1"/>
          </p:cNvSpPr>
          <p:nvPr>
            <p:ph type="ctrTitle"/>
          </p:nvPr>
        </p:nvSpPr>
        <p:spPr>
          <a:xfrm>
            <a:off x="2444650" y="971425"/>
            <a:ext cx="5733300" cy="67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Champions</a:t>
            </a:r>
            <a:endParaRPr/>
          </a:p>
        </p:txBody>
      </p:sp>
      <p:sp>
        <p:nvSpPr>
          <p:cNvPr id="176" name="Google Shape;176;p24"/>
          <p:cNvSpPr txBox="1">
            <a:spLocks noGrp="1"/>
          </p:cNvSpPr>
          <p:nvPr>
            <p:ph type="subTitle" idx="1"/>
          </p:nvPr>
        </p:nvSpPr>
        <p:spPr>
          <a:xfrm>
            <a:off x="2943650" y="2276025"/>
            <a:ext cx="2708400" cy="240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Akwasi Himah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Alan Pintor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Elder Guerra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Robert Slezak</a:t>
            </a:r>
            <a:endParaRPr/>
          </a:p>
        </p:txBody>
      </p:sp>
      <p:sp>
        <p:nvSpPr>
          <p:cNvPr id="177" name="Google Shape;177;p24"/>
          <p:cNvSpPr txBox="1">
            <a:spLocks noGrp="1"/>
          </p:cNvSpPr>
          <p:nvPr>
            <p:ph type="subTitle" idx="1"/>
          </p:nvPr>
        </p:nvSpPr>
        <p:spPr>
          <a:xfrm>
            <a:off x="5001050" y="2276025"/>
            <a:ext cx="2708400" cy="240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101104983</a:t>
            </a:r>
            <a:endParaRPr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101136369</a:t>
            </a:r>
            <a:endParaRPr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101089041</a:t>
            </a:r>
            <a:endParaRPr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101093601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3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</a:t>
            </a:r>
            <a:endParaRPr/>
          </a:p>
        </p:txBody>
      </p:sp>
      <p:sp>
        <p:nvSpPr>
          <p:cNvPr id="242" name="Google Shape;242;p33"/>
          <p:cNvSpPr txBox="1">
            <a:spLocks noGrp="1"/>
          </p:cNvSpPr>
          <p:nvPr>
            <p:ph type="body" idx="4294967295"/>
          </p:nvPr>
        </p:nvSpPr>
        <p:spPr>
          <a:xfrm>
            <a:off x="3844410" y="1361102"/>
            <a:ext cx="1455179" cy="56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/>
              <a:t>Risks</a:t>
            </a:r>
            <a:endParaRPr sz="2000" dirty="0"/>
          </a:p>
        </p:txBody>
      </p:sp>
      <p:graphicFrame>
        <p:nvGraphicFramePr>
          <p:cNvPr id="243" name="Google Shape;243;p33"/>
          <p:cNvGraphicFramePr/>
          <p:nvPr/>
        </p:nvGraphicFramePr>
        <p:xfrm>
          <a:off x="1458025" y="2261825"/>
          <a:ext cx="6227950" cy="1978040"/>
        </p:xfrm>
        <a:graphic>
          <a:graphicData uri="http://schemas.openxmlformats.org/drawingml/2006/table">
            <a:tbl>
              <a:tblPr>
                <a:noFill/>
                <a:tableStyleId>{98A8FB03-7A9C-4D22-B4B7-B8FDAC245A0C}</a:tableStyleId>
              </a:tblPr>
              <a:tblGrid>
                <a:gridCol w="173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6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41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Upcoming Risks</a:t>
                      </a:r>
                      <a:endParaRPr b="1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Risk Ranking</a:t>
                      </a:r>
                      <a:endParaRPr b="1"/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(Hi, Med, Low)</a:t>
                      </a:r>
                      <a:endParaRPr b="1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Risk Impact</a:t>
                      </a:r>
                      <a:endParaRPr b="1"/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(Hi, Med, Low)</a:t>
                      </a:r>
                      <a:endParaRPr b="1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Mitigation Strategy</a:t>
                      </a:r>
                      <a:endParaRPr b="1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Time management due to upcoming school assignments and work</a:t>
                      </a:r>
                      <a:endParaRPr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Med</a:t>
                      </a:r>
                      <a:endParaRPr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Hi</a:t>
                      </a:r>
                      <a:endParaRPr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Work hard and be there to help each other</a:t>
                      </a:r>
                      <a:endParaRPr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>
            <a:spLocks noGrp="1"/>
          </p:cNvSpPr>
          <p:nvPr>
            <p:ph type="ctrTitle"/>
          </p:nvPr>
        </p:nvSpPr>
        <p:spPr>
          <a:xfrm>
            <a:off x="1101000" y="1738825"/>
            <a:ext cx="6942000" cy="1665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</a:t>
            </a:r>
            <a:endParaRPr/>
          </a:p>
        </p:txBody>
      </p:sp>
      <p:sp>
        <p:nvSpPr>
          <p:cNvPr id="183" name="Google Shape;183;p25"/>
          <p:cNvSpPr txBox="1">
            <a:spLocks noGrp="1"/>
          </p:cNvSpPr>
          <p:nvPr>
            <p:ph type="body" idx="1"/>
          </p:nvPr>
        </p:nvSpPr>
        <p:spPr>
          <a:xfrm>
            <a:off x="302175" y="1706200"/>
            <a:ext cx="50277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A competitive running application for Android and iOS.</a:t>
            </a:r>
            <a:endParaRPr sz="2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Our app will have competitions in which teams of people will compete against each other over a set time period to achieve the furthest distance, and win real money.</a:t>
            </a:r>
            <a:endParaRPr sz="2000"/>
          </a:p>
        </p:txBody>
      </p:sp>
      <p:pic>
        <p:nvPicPr>
          <p:cNvPr id="184" name="Google Shape;18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4562" y="1623800"/>
            <a:ext cx="3411873" cy="225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 - Basic Features</a:t>
            </a:r>
            <a:endParaRPr/>
          </a:p>
        </p:txBody>
      </p:sp>
      <p:sp>
        <p:nvSpPr>
          <p:cNvPr id="190" name="Google Shape;190;p26"/>
          <p:cNvSpPr txBox="1">
            <a:spLocks noGrp="1"/>
          </p:cNvSpPr>
          <p:nvPr>
            <p:ph type="body" idx="1"/>
          </p:nvPr>
        </p:nvSpPr>
        <p:spPr>
          <a:xfrm>
            <a:off x="205300" y="1630000"/>
            <a:ext cx="5130000" cy="329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Users can: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⊳"/>
            </a:pPr>
            <a:r>
              <a:rPr lang="en" sz="2000"/>
              <a:t>Track runs and calculate distance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⊳"/>
            </a:pPr>
            <a:r>
              <a:rPr lang="en" sz="2000"/>
              <a:t>View run history including tracked map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⊳"/>
            </a:pPr>
            <a:r>
              <a:rPr lang="en" sz="2000"/>
              <a:t>Create and join teams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⊳"/>
            </a:pPr>
            <a:r>
              <a:rPr lang="en" sz="2000"/>
              <a:t>Teams can join competitions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⊳"/>
            </a:pPr>
            <a:r>
              <a:rPr lang="en" sz="2000"/>
              <a:t>Pay fees when registering for competitions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⊳"/>
            </a:pPr>
            <a:r>
              <a:rPr lang="en" sz="2000"/>
              <a:t>Competitions will track the total distance accumulated by the teams to determine a winner</a:t>
            </a:r>
            <a:endParaRPr sz="2000"/>
          </a:p>
        </p:txBody>
      </p:sp>
      <p:pic>
        <p:nvPicPr>
          <p:cNvPr id="191" name="Google Shape;1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4562" y="1623800"/>
            <a:ext cx="3411873" cy="225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ctrTitle"/>
          </p:nvPr>
        </p:nvSpPr>
        <p:spPr>
          <a:xfrm>
            <a:off x="1101000" y="1738825"/>
            <a:ext cx="6942000" cy="1665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Used</a:t>
            </a:r>
            <a:endParaRPr/>
          </a:p>
        </p:txBody>
      </p:sp>
      <p:sp>
        <p:nvSpPr>
          <p:cNvPr id="202" name="Google Shape;202;p28"/>
          <p:cNvSpPr txBox="1"/>
          <p:nvPr/>
        </p:nvSpPr>
        <p:spPr>
          <a:xfrm>
            <a:off x="2613900" y="1454525"/>
            <a:ext cx="11682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203" name="Google Shape;203;p28"/>
          <p:cNvSpPr txBox="1"/>
          <p:nvPr/>
        </p:nvSpPr>
        <p:spPr>
          <a:xfrm>
            <a:off x="794222" y="1623150"/>
            <a:ext cx="7142770" cy="6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Version Control - Github</a:t>
            </a:r>
            <a:endParaRPr sz="3600" b="1" dirty="0">
              <a:solidFill>
                <a:schemeClr val="dk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pic>
        <p:nvPicPr>
          <p:cNvPr id="204" name="Google Shape;20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6050" y="2571750"/>
            <a:ext cx="2423775" cy="190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Used</a:t>
            </a:r>
            <a:endParaRPr/>
          </a:p>
        </p:txBody>
      </p:sp>
      <p:sp>
        <p:nvSpPr>
          <p:cNvPr id="210" name="Google Shape;210;p29"/>
          <p:cNvSpPr txBox="1">
            <a:spLocks noGrp="1"/>
          </p:cNvSpPr>
          <p:nvPr>
            <p:ph type="body" idx="1"/>
          </p:nvPr>
        </p:nvSpPr>
        <p:spPr>
          <a:xfrm>
            <a:off x="655600" y="1706200"/>
            <a:ext cx="3126600" cy="56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Framework</a:t>
            </a:r>
            <a:endParaRPr sz="3600"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pic>
        <p:nvPicPr>
          <p:cNvPr id="211" name="Google Shape;2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275" y="2655350"/>
            <a:ext cx="3126574" cy="1053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9"/>
          <p:cNvSpPr txBox="1">
            <a:spLocks noGrp="1"/>
          </p:cNvSpPr>
          <p:nvPr>
            <p:ph type="body" idx="1"/>
          </p:nvPr>
        </p:nvSpPr>
        <p:spPr>
          <a:xfrm>
            <a:off x="4707800" y="1706200"/>
            <a:ext cx="3126600" cy="56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Library</a:t>
            </a:r>
            <a:endParaRPr sz="3600"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pic>
        <p:nvPicPr>
          <p:cNvPr id="213" name="Google Shape;21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2400" y="2306863"/>
            <a:ext cx="4477401" cy="175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Used</a:t>
            </a:r>
            <a:endParaRPr/>
          </a:p>
        </p:txBody>
      </p:sp>
      <p:sp>
        <p:nvSpPr>
          <p:cNvPr id="219" name="Google Shape;219;p30"/>
          <p:cNvSpPr txBox="1">
            <a:spLocks noGrp="1"/>
          </p:cNvSpPr>
          <p:nvPr>
            <p:ph type="body" idx="1"/>
          </p:nvPr>
        </p:nvSpPr>
        <p:spPr>
          <a:xfrm>
            <a:off x="1148376" y="1685125"/>
            <a:ext cx="3126600" cy="56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Database</a:t>
            </a:r>
            <a:endParaRPr sz="3600" b="1" dirty="0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pic>
        <p:nvPicPr>
          <p:cNvPr id="220" name="Google Shape;220;p30"/>
          <p:cNvPicPr preferRelativeResize="0"/>
          <p:nvPr/>
        </p:nvPicPr>
        <p:blipFill rotWithShape="1">
          <a:blip r:embed="rId3">
            <a:alphaModFix/>
          </a:blip>
          <a:srcRect l="7023" t="7022" r="8559" b="8567"/>
          <a:stretch/>
        </p:blipFill>
        <p:spPr>
          <a:xfrm>
            <a:off x="978301" y="2571750"/>
            <a:ext cx="3466749" cy="119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7300" y="2616100"/>
            <a:ext cx="3327799" cy="1102982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 txBox="1">
            <a:spLocks noGrp="1"/>
          </p:cNvSpPr>
          <p:nvPr>
            <p:ph type="body" idx="1"/>
          </p:nvPr>
        </p:nvSpPr>
        <p:spPr>
          <a:xfrm>
            <a:off x="4587750" y="1685125"/>
            <a:ext cx="4265700" cy="56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State Management</a:t>
            </a:r>
            <a:endParaRPr sz="2800" b="1" dirty="0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Not Used Yet</a:t>
            </a:r>
            <a:endParaRPr/>
          </a:p>
        </p:txBody>
      </p:sp>
      <p:sp>
        <p:nvSpPr>
          <p:cNvPr id="228" name="Google Shape;228;p31"/>
          <p:cNvSpPr txBox="1">
            <a:spLocks noGrp="1"/>
          </p:cNvSpPr>
          <p:nvPr>
            <p:ph type="body" idx="1"/>
          </p:nvPr>
        </p:nvSpPr>
        <p:spPr>
          <a:xfrm>
            <a:off x="2560600" y="1706200"/>
            <a:ext cx="3126600" cy="56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Payments</a:t>
            </a:r>
            <a:endParaRPr sz="3600"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8950" y="2808650"/>
            <a:ext cx="3208250" cy="85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>
            <a:spLocks noGrp="1"/>
          </p:cNvSpPr>
          <p:nvPr>
            <p:ph type="body" idx="4294967295"/>
          </p:nvPr>
        </p:nvSpPr>
        <p:spPr>
          <a:xfrm>
            <a:off x="3453819" y="1329794"/>
            <a:ext cx="2236361" cy="45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/>
              <a:t>Milestones</a:t>
            </a:r>
            <a:endParaRPr sz="2000" dirty="0"/>
          </a:p>
          <a:p>
            <a:pPr marL="45720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000" dirty="0"/>
          </a:p>
        </p:txBody>
      </p:sp>
      <p:sp>
        <p:nvSpPr>
          <p:cNvPr id="235" name="Google Shape;235;p32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</a:t>
            </a:r>
            <a:endParaRPr/>
          </a:p>
        </p:txBody>
      </p:sp>
      <p:graphicFrame>
        <p:nvGraphicFramePr>
          <p:cNvPr id="236" name="Google Shape;236;p32"/>
          <p:cNvGraphicFramePr/>
          <p:nvPr/>
        </p:nvGraphicFramePr>
        <p:xfrm>
          <a:off x="1732025" y="1936738"/>
          <a:ext cx="5679950" cy="2682000"/>
        </p:xfrm>
        <a:graphic>
          <a:graphicData uri="http://schemas.openxmlformats.org/drawingml/2006/table">
            <a:tbl>
              <a:tblPr>
                <a:noFill/>
                <a:tableStyleId>{98A8FB03-7A9C-4D22-B4B7-B8FDAC245A0C}</a:tableStyleId>
              </a:tblPr>
              <a:tblGrid>
                <a:gridCol w="154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5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 </a:t>
                      </a:r>
                      <a:endParaRPr sz="1000" b="1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8080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Milestones for Next Period</a:t>
                      </a:r>
                      <a:endParaRPr sz="1000" b="1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225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Milestone (Objective)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Assigned To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Delivery Date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22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Team Creation (save to DB)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Elder Guerra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March 16, 2020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Team Inviting/Joining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Robert Slezak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March 16, 2020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775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Team Viewing (reading DB, display it)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Robert Slezak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March 16, 2020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1575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Competition Creation (save to DB)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Elder Guerra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March 16, 2020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7775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Teams Joining Competitions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Alan Pintor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March 16, 2020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7775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Competition Viewing (reading DB, display it)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Akwasi Himah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March 16, 2020</a:t>
                      </a:r>
                      <a:endParaRPr sz="1000"/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erdinand template">
  <a:themeElements>
    <a:clrScheme name="Custom 347">
      <a:dk1>
        <a:srgbClr val="343A4E"/>
      </a:dk1>
      <a:lt1>
        <a:srgbClr val="FFFFFF"/>
      </a:lt1>
      <a:dk2>
        <a:srgbClr val="707A96"/>
      </a:dk2>
      <a:lt2>
        <a:srgbClr val="EEEFF3"/>
      </a:lt2>
      <a:accent1>
        <a:srgbClr val="ACD701"/>
      </a:accent1>
      <a:accent2>
        <a:srgbClr val="69B636"/>
      </a:accent2>
      <a:accent3>
        <a:srgbClr val="32A318"/>
      </a:accent3>
      <a:accent4>
        <a:srgbClr val="9EACD1"/>
      </a:accent4>
      <a:accent5>
        <a:srgbClr val="707A96"/>
      </a:accent5>
      <a:accent6>
        <a:srgbClr val="394057"/>
      </a:accent6>
      <a:hlink>
        <a:srgbClr val="0E99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</Words>
  <Application>Microsoft Office PowerPoint</Application>
  <PresentationFormat>On-screen Show (16:9)</PresentationFormat>
  <Paragraphs>69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Encode Sans Semi Condensed Light</vt:lpstr>
      <vt:lpstr>Arial</vt:lpstr>
      <vt:lpstr>Encode Sans Semi Condensed</vt:lpstr>
      <vt:lpstr>Encode Sans Semi Condensed SemiBold</vt:lpstr>
      <vt:lpstr>Simple Light</vt:lpstr>
      <vt:lpstr>Ferdinand template</vt:lpstr>
      <vt:lpstr>Running Champions</vt:lpstr>
      <vt:lpstr>Project Description</vt:lpstr>
      <vt:lpstr>Project Description - Basic Features</vt:lpstr>
      <vt:lpstr>Demo</vt:lpstr>
      <vt:lpstr>Technology Used</vt:lpstr>
      <vt:lpstr>Technology Used</vt:lpstr>
      <vt:lpstr>Technology Used</vt:lpstr>
      <vt:lpstr>Technology Not Used Yet</vt:lpstr>
      <vt:lpstr>Conclusion </vt:lpstr>
      <vt:lpstr>Conclusion 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Running Champions</dc:title>
  <cp:lastModifiedBy>Robert</cp:lastModifiedBy>
  <cp:revision>3</cp:revision>
  <dcterms:modified xsi:type="dcterms:W3CDTF">2020-03-09T17:42:00Z</dcterms:modified>
</cp:coreProperties>
</file>